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71" r:id="rId3"/>
    <p:sldId id="270" r:id="rId4"/>
    <p:sldId id="258" r:id="rId5"/>
    <p:sldId id="257" r:id="rId6"/>
    <p:sldId id="262" r:id="rId7"/>
    <p:sldId id="260" r:id="rId8"/>
    <p:sldId id="263" r:id="rId9"/>
    <p:sldId id="261" r:id="rId10"/>
    <p:sldId id="264" r:id="rId11"/>
    <p:sldId id="265" r:id="rId12"/>
    <p:sldId id="266" r:id="rId13"/>
    <p:sldId id="267" r:id="rId14"/>
    <p:sldId id="269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16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9"/>
    <p:restoredTop sz="94231"/>
  </p:normalViewPr>
  <p:slideViewPr>
    <p:cSldViewPr snapToGrid="0" snapToObjects="1">
      <p:cViewPr varScale="1">
        <p:scale>
          <a:sx n="79" d="100"/>
          <a:sy n="79" d="100"/>
        </p:scale>
        <p:origin x="4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BFC51-96EC-B344-B6D9-AAB053DA3BBF}" type="datetimeFigureOut">
              <a:rPr lang="en-US" smtClean="0"/>
              <a:t>3/29/19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81F95-C181-6046-8279-C4B7E3E78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84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4F58-77DC-7746-9022-1957A5C49FD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82E7E-72ED-9646-BFD3-285772743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7525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4F58-77DC-7746-9022-1957A5C49FD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82E7E-72ED-9646-BFD3-285772743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711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4F58-77DC-7746-9022-1957A5C49FD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82E7E-72ED-9646-BFD3-285772743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00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4F58-77DC-7746-9022-1957A5C49FD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82E7E-72ED-9646-BFD3-285772743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76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4F58-77DC-7746-9022-1957A5C49FD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82E7E-72ED-9646-BFD3-285772743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28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4F58-77DC-7746-9022-1957A5C49FD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82E7E-72ED-9646-BFD3-285772743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7114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4F58-77DC-7746-9022-1957A5C49FD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82E7E-72ED-9646-BFD3-285772743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61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4F58-77DC-7746-9022-1957A5C49FD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82E7E-72ED-9646-BFD3-285772743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84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4F58-77DC-7746-9022-1957A5C49FD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82E7E-72ED-9646-BFD3-285772743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412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4F58-77DC-7746-9022-1957A5C49FD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82E7E-72ED-9646-BFD3-285772743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8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04F58-77DC-7746-9022-1957A5C49FD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282E7E-72ED-9646-BFD3-285772743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178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04F58-77DC-7746-9022-1957A5C49FDD}" type="datetimeFigureOut">
              <a:rPr lang="en-US" smtClean="0"/>
              <a:t>3/28/19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282E7E-72ED-9646-BFD3-2857727436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9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Relationship Id="rId3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4" Type="http://schemas.openxmlformats.org/officeDocument/2006/relationships/image" Target="../media/image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Relationship Id="rId3" Type="http://schemas.openxmlformats.org/officeDocument/2006/relationships/image" Target="../media/image1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Relationship Id="rId3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8844" y="522514"/>
            <a:ext cx="5535386" cy="2987449"/>
          </a:xfrm>
        </p:spPr>
        <p:txBody>
          <a:bodyPr>
            <a:normAutofit/>
          </a:bodyPr>
          <a:lstStyle/>
          <a:p>
            <a:r>
              <a:rPr lang="en-US" dirty="0" smtClean="0"/>
              <a:t>Creating and Combining Platonic Solids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5543" y="3509963"/>
            <a:ext cx="5399314" cy="1655762"/>
          </a:xfrm>
        </p:spPr>
        <p:txBody>
          <a:bodyPr/>
          <a:lstStyle/>
          <a:p>
            <a:r>
              <a:rPr lang="en-US" dirty="0" smtClean="0"/>
              <a:t>By Scott Kipp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2891" y="1138692"/>
            <a:ext cx="6323388" cy="474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4A </a:t>
            </a:r>
            <a:r>
              <a:rPr lang="mr-IN" dirty="0" smtClean="0"/>
              <a:t>–</a:t>
            </a:r>
            <a:r>
              <a:rPr lang="en-US" dirty="0" smtClean="0"/>
              <a:t> Combine the Fourth Shape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2038" y="1585450"/>
            <a:ext cx="110059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8 corners of the cube connect to 8 vertices of the dodecahedron</a:t>
            </a:r>
          </a:p>
          <a:p>
            <a:r>
              <a:rPr lang="en-US" sz="2800" dirty="0" smtClean="0"/>
              <a:t>Be sure to insert the cube when the dodecahedron is half finished.</a:t>
            </a:r>
            <a:endParaRPr lang="en-US" sz="2800" dirty="0"/>
          </a:p>
        </p:txBody>
      </p:sp>
      <p:pic>
        <p:nvPicPr>
          <p:cNvPr id="9" name="Picture 2" descr="C:\Documents and Settings\Micronics\Mis documentos\Oscar\ESTRELLA MADRE 1\03TE-OC-HE.jpg"/>
          <p:cNvPicPr>
            <a:picLocks noChangeAspect="1" noChangeArrowheads="1"/>
          </p:cNvPicPr>
          <p:nvPr/>
        </p:nvPicPr>
        <p:blipFill>
          <a:blip r:embed="rId2"/>
          <a:srcRect l="29545" t="29545" r="30682" b="28409"/>
          <a:stretch>
            <a:fillRect/>
          </a:stretch>
        </p:blipFill>
        <p:spPr bwMode="auto">
          <a:xfrm>
            <a:off x="522038" y="3449867"/>
            <a:ext cx="2389839" cy="2526401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894" y="3740165"/>
            <a:ext cx="2313696" cy="2236103"/>
          </a:xfrm>
          <a:prstGeom prst="rect">
            <a:avLst/>
          </a:prstGeom>
        </p:spPr>
      </p:pic>
      <p:pic>
        <p:nvPicPr>
          <p:cNvPr id="11" name="Picture 2" descr="C:\Documents and Settings\Micronics\Mis documentos\Oscar\ESTRELLA MADRE 1\04TE-OC-HE-DO.jpg"/>
          <p:cNvPicPr>
            <a:picLocks noChangeAspect="1" noChangeArrowheads="1"/>
          </p:cNvPicPr>
          <p:nvPr/>
        </p:nvPicPr>
        <p:blipFill rotWithShape="1">
          <a:blip r:embed="rId4"/>
          <a:srcRect l="32421" t="33027" r="31307" b="31639"/>
          <a:stretch/>
        </p:blipFill>
        <p:spPr bwMode="auto">
          <a:xfrm>
            <a:off x="8053472" y="2970445"/>
            <a:ext cx="3484180" cy="3394071"/>
          </a:xfrm>
          <a:prstGeom prst="rect">
            <a:avLst/>
          </a:prstGeom>
          <a:noFill/>
        </p:spPr>
      </p:pic>
      <p:sp>
        <p:nvSpPr>
          <p:cNvPr id="12" name="Striped Right Arrow 11"/>
          <p:cNvSpPr/>
          <p:nvPr/>
        </p:nvSpPr>
        <p:spPr>
          <a:xfrm>
            <a:off x="3200401" y="4114799"/>
            <a:ext cx="1061357" cy="943430"/>
          </a:xfrm>
          <a:prstGeom prst="stripedRightArrow">
            <a:avLst/>
          </a:prstGeom>
          <a:solidFill>
            <a:srgbClr val="D01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riped Right Arrow 12"/>
          <p:cNvSpPr/>
          <p:nvPr/>
        </p:nvSpPr>
        <p:spPr>
          <a:xfrm>
            <a:off x="6847852" y="4114799"/>
            <a:ext cx="1061357" cy="943430"/>
          </a:xfrm>
          <a:prstGeom prst="stripedRightArrow">
            <a:avLst/>
          </a:prstGeom>
          <a:solidFill>
            <a:srgbClr val="D01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8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Create Great Icosahedron</a:t>
            </a:r>
            <a:endParaRPr lang="en-US" dirty="0"/>
          </a:p>
        </p:txBody>
      </p:sp>
      <p:sp>
        <p:nvSpPr>
          <p:cNvPr id="7" name="Striped Right Arrow 6"/>
          <p:cNvSpPr/>
          <p:nvPr/>
        </p:nvSpPr>
        <p:spPr>
          <a:xfrm>
            <a:off x="6633585" y="4295320"/>
            <a:ext cx="1092153" cy="1045029"/>
          </a:xfrm>
          <a:prstGeom prst="stripedRightArrow">
            <a:avLst/>
          </a:prstGeom>
          <a:solidFill>
            <a:srgbClr val="D01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432499">
            <a:off x="4125945" y="3875274"/>
            <a:ext cx="2317750" cy="2239736"/>
          </a:xfrm>
          <a:prstGeom prst="rect">
            <a:avLst/>
          </a:prstGeom>
        </p:spPr>
      </p:pic>
      <p:sp>
        <p:nvSpPr>
          <p:cNvPr id="9" name="Striped Right Arrow 8"/>
          <p:cNvSpPr/>
          <p:nvPr/>
        </p:nvSpPr>
        <p:spPr>
          <a:xfrm>
            <a:off x="2843900" y="4295319"/>
            <a:ext cx="1092153" cy="1045029"/>
          </a:xfrm>
          <a:prstGeom prst="stripedRightArrow">
            <a:avLst/>
          </a:prstGeom>
          <a:solidFill>
            <a:srgbClr val="D01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186" y="4052584"/>
            <a:ext cx="1950531" cy="188511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turning each pentagonal face of the dodecahedron into a pentagonal pyramid, we create the great icosahedron</a:t>
            </a:r>
          </a:p>
          <a:p>
            <a:r>
              <a:rPr lang="en-US" dirty="0" smtClean="0"/>
              <a:t>Use 60 7.7cm pink straws on each pentagon face</a:t>
            </a:r>
          </a:p>
          <a:p>
            <a:r>
              <a:rPr lang="en-US" dirty="0" smtClean="0"/>
              <a:t>60 faces</a:t>
            </a:r>
            <a:endParaRPr lang="en-US" dirty="0"/>
          </a:p>
        </p:txBody>
      </p:sp>
      <p:pic>
        <p:nvPicPr>
          <p:cNvPr id="11" name="Picture 2" descr="C:\Documents and Settings\Micronics\Mis documentos\Oscar\ESTRELLA MADRE 1\05TE-OC-HE-DO-EDO.jpg"/>
          <p:cNvPicPr>
            <a:picLocks noChangeAspect="1" noChangeArrowheads="1"/>
          </p:cNvPicPr>
          <p:nvPr/>
        </p:nvPicPr>
        <p:blipFill rotWithShape="1">
          <a:blip r:embed="rId4"/>
          <a:srcRect l="21618" t="22259" r="20599" b="22973"/>
          <a:stretch/>
        </p:blipFill>
        <p:spPr bwMode="auto">
          <a:xfrm>
            <a:off x="8021017" y="3298370"/>
            <a:ext cx="3457970" cy="3277479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2881501" y="6311900"/>
            <a:ext cx="48066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Great_icosahedron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93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6. Icosahedron = 20 Sided Platonic Solid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icosahedron is the </a:t>
            </a:r>
            <a:r>
              <a:rPr lang="en-US" dirty="0" err="1" smtClean="0"/>
              <a:t>fifthand</a:t>
            </a:r>
            <a:r>
              <a:rPr lang="en-US" dirty="0" smtClean="0"/>
              <a:t> final platonic solid made of 20 triangles</a:t>
            </a:r>
          </a:p>
          <a:p>
            <a:r>
              <a:rPr lang="en-US" dirty="0" smtClean="0"/>
              <a:t>Use 30 13.1cm blue straws starting with a triangle</a:t>
            </a:r>
          </a:p>
          <a:p>
            <a:r>
              <a:rPr lang="en-US" dirty="0" smtClean="0"/>
              <a:t>20 faces, 30 edges, 12 vertices</a:t>
            </a:r>
            <a:endParaRPr lang="en-US" dirty="0"/>
          </a:p>
        </p:txBody>
      </p:sp>
      <p:sp>
        <p:nvSpPr>
          <p:cNvPr id="7" name="Striped Right Arrow 6"/>
          <p:cNvSpPr/>
          <p:nvPr/>
        </p:nvSpPr>
        <p:spPr>
          <a:xfrm>
            <a:off x="5376701" y="4257456"/>
            <a:ext cx="2090057" cy="1045029"/>
          </a:xfrm>
          <a:prstGeom prst="stripedRightArrow">
            <a:avLst/>
          </a:prstGeom>
          <a:solidFill>
            <a:srgbClr val="D01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5023" y="3476642"/>
            <a:ext cx="2950512" cy="28352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95" y="3808870"/>
            <a:ext cx="4440274" cy="21708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762919" y="6232244"/>
            <a:ext cx="41721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/wiki/Icosahedron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28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6a. Combine the Shapes</a:t>
            </a:r>
            <a:endParaRPr lang="en-US" dirty="0"/>
          </a:p>
        </p:txBody>
      </p:sp>
      <p:sp>
        <p:nvSpPr>
          <p:cNvPr id="7" name="Striped Right Arrow 6"/>
          <p:cNvSpPr/>
          <p:nvPr/>
        </p:nvSpPr>
        <p:spPr>
          <a:xfrm>
            <a:off x="7542007" y="4483099"/>
            <a:ext cx="1092153" cy="1045029"/>
          </a:xfrm>
          <a:prstGeom prst="stripedRightArrow">
            <a:avLst/>
          </a:prstGeom>
          <a:solidFill>
            <a:srgbClr val="D01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riped Right Arrow 8"/>
          <p:cNvSpPr/>
          <p:nvPr/>
        </p:nvSpPr>
        <p:spPr>
          <a:xfrm>
            <a:off x="3730215" y="4472627"/>
            <a:ext cx="1092153" cy="1045029"/>
          </a:xfrm>
          <a:prstGeom prst="stripedRightArrow">
            <a:avLst/>
          </a:prstGeom>
          <a:solidFill>
            <a:srgbClr val="D01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We’re going to put the Great Icosahedron inside a icosahedron</a:t>
            </a:r>
          </a:p>
          <a:p>
            <a:r>
              <a:rPr lang="en-US" dirty="0" smtClean="0"/>
              <a:t>Connect each of the 12 vertices of the icosahedron to the 12 vertices of the great icosahedron</a:t>
            </a:r>
          </a:p>
          <a:p>
            <a:r>
              <a:rPr lang="en-US" dirty="0" smtClean="0"/>
              <a:t>That’s 5 platonic solids combined!</a:t>
            </a:r>
            <a:endParaRPr lang="en-US" dirty="0"/>
          </a:p>
        </p:txBody>
      </p:sp>
      <p:pic>
        <p:nvPicPr>
          <p:cNvPr id="11" name="Picture 2" descr="C:\Documents and Settings\Micronics\Mis documentos\Oscar\ESTRELLA MADRE 1\05TE-OC-HE-DO-EDO.jpg"/>
          <p:cNvPicPr>
            <a:picLocks noChangeAspect="1" noChangeArrowheads="1"/>
          </p:cNvPicPr>
          <p:nvPr/>
        </p:nvPicPr>
        <p:blipFill rotWithShape="1">
          <a:blip r:embed="rId2"/>
          <a:srcRect l="21618" t="22259" r="20599" b="22973"/>
          <a:stretch/>
        </p:blipFill>
        <p:spPr bwMode="auto">
          <a:xfrm>
            <a:off x="797967" y="3699328"/>
            <a:ext cx="2756447" cy="2612572"/>
          </a:xfrm>
          <a:prstGeom prst="rect">
            <a:avLst/>
          </a:prstGeom>
          <a:noFill/>
        </p:spPr>
      </p:pic>
      <p:pic>
        <p:nvPicPr>
          <p:cNvPr id="12" name="Picture 2" descr="C:\Documents and Settings\Micronics\Mis documentos\Oscar\ESTRELLA MADRE 1\06TE-OC-HE-DO-EDO-IC.jpg"/>
          <p:cNvPicPr>
            <a:picLocks noChangeAspect="1" noChangeArrowheads="1"/>
          </p:cNvPicPr>
          <p:nvPr/>
        </p:nvPicPr>
        <p:blipFill>
          <a:blip r:embed="rId3"/>
          <a:srcRect l="15000" t="16250" r="15000" b="17500"/>
          <a:stretch>
            <a:fillRect/>
          </a:stretch>
        </p:blipFill>
        <p:spPr bwMode="auto">
          <a:xfrm>
            <a:off x="8809961" y="3480017"/>
            <a:ext cx="3201771" cy="3030248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046" y="4121119"/>
            <a:ext cx="2029908" cy="195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56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7. Create Small </a:t>
            </a:r>
            <a:r>
              <a:rPr lang="en-US" dirty="0" err="1" smtClean="0"/>
              <a:t>Triambic</a:t>
            </a:r>
            <a:r>
              <a:rPr lang="en-US" dirty="0" smtClean="0"/>
              <a:t> Icosahedron</a:t>
            </a:r>
            <a:endParaRPr lang="en-US" dirty="0"/>
          </a:p>
        </p:txBody>
      </p:sp>
      <p:sp>
        <p:nvSpPr>
          <p:cNvPr id="7" name="Striped Right Arrow 6"/>
          <p:cNvSpPr/>
          <p:nvPr/>
        </p:nvSpPr>
        <p:spPr>
          <a:xfrm>
            <a:off x="6633585" y="4295320"/>
            <a:ext cx="1092153" cy="1045029"/>
          </a:xfrm>
          <a:prstGeom prst="stripedRightArrow">
            <a:avLst/>
          </a:prstGeom>
          <a:solidFill>
            <a:srgbClr val="D01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riped Right Arrow 8"/>
          <p:cNvSpPr/>
          <p:nvPr/>
        </p:nvSpPr>
        <p:spPr>
          <a:xfrm>
            <a:off x="2843900" y="4295319"/>
            <a:ext cx="1092153" cy="1045029"/>
          </a:xfrm>
          <a:prstGeom prst="stripedRightArrow">
            <a:avLst/>
          </a:prstGeom>
          <a:solidFill>
            <a:srgbClr val="D01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By turning each triangular face of the icosahedron into an triangular pyramid, we create the small </a:t>
            </a:r>
            <a:r>
              <a:rPr lang="en-US" dirty="0" err="1" smtClean="0"/>
              <a:t>triambic</a:t>
            </a:r>
            <a:r>
              <a:rPr lang="en-US" dirty="0" smtClean="0"/>
              <a:t> icosahedron</a:t>
            </a:r>
          </a:p>
          <a:p>
            <a:r>
              <a:rPr lang="en-US" dirty="0" smtClean="0"/>
              <a:t>Use 60 13.1cm white straws on each triangular face</a:t>
            </a:r>
          </a:p>
          <a:p>
            <a:r>
              <a:rPr lang="en-US" dirty="0" smtClean="0"/>
              <a:t>60 faces, 60 edges, 40 vertices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03" y="4226348"/>
            <a:ext cx="2029908" cy="19506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439" y="4267661"/>
            <a:ext cx="2370598" cy="2237874"/>
          </a:xfrm>
          <a:prstGeom prst="rect">
            <a:avLst/>
          </a:prstGeom>
        </p:spPr>
      </p:pic>
      <p:pic>
        <p:nvPicPr>
          <p:cNvPr id="14" name="Picture 2" descr="C:\Documents and Settings\Micronics\Mis documentos\Oscar\ESTRELLA MADRE 1\00Estrella Madr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25738" y="3053443"/>
            <a:ext cx="4229120" cy="36189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45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50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954" y="136525"/>
            <a:ext cx="10515600" cy="1325563"/>
          </a:xfrm>
        </p:spPr>
        <p:txBody>
          <a:bodyPr>
            <a:normAutofit/>
          </a:bodyPr>
          <a:lstStyle/>
          <a:p>
            <a:r>
              <a:rPr lang="en-US" sz="7200" dirty="0" smtClean="0">
                <a:ln w="28575">
                  <a:solidFill>
                    <a:schemeClr val="bg1"/>
                  </a:solidFill>
                </a:ln>
              </a:rPr>
              <a:t>Everyone Did It!</a:t>
            </a:r>
            <a:endParaRPr lang="en-US" sz="7200" dirty="0">
              <a:ln w="28575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81095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Geometric Shapes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562600" cy="4351338"/>
          </a:xfrm>
        </p:spPr>
        <p:txBody>
          <a:bodyPr/>
          <a:lstStyle/>
          <a:p>
            <a:r>
              <a:rPr lang="en-US" dirty="0" smtClean="0"/>
              <a:t>Amy and I took a class in </a:t>
            </a:r>
            <a:r>
              <a:rPr lang="en-US" dirty="0" err="1" smtClean="0"/>
              <a:t>Pisac</a:t>
            </a:r>
            <a:r>
              <a:rPr lang="en-US" dirty="0" smtClean="0"/>
              <a:t>, Peru where we made geometric shapes out of straws and fishing line</a:t>
            </a:r>
          </a:p>
          <a:p>
            <a:r>
              <a:rPr lang="en-US" dirty="0" smtClean="0"/>
              <a:t>We started with simple structures or shapes and combined them into very complex shapes</a:t>
            </a:r>
          </a:p>
          <a:p>
            <a:r>
              <a:rPr lang="en-US" dirty="0" smtClean="0"/>
              <a:t>Here is Amy with the first three Platonic Solids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12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579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0135" y="0"/>
            <a:ext cx="873173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92572" y="6307595"/>
            <a:ext cx="5689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https://</a:t>
            </a:r>
            <a:r>
              <a:rPr lang="en-US" sz="2400" dirty="0" err="1" smtClean="0">
                <a:solidFill>
                  <a:schemeClr val="bg1"/>
                </a:solidFill>
              </a:rPr>
              <a:t>en.wikipedia.org</a:t>
            </a:r>
            <a:r>
              <a:rPr lang="en-US" sz="2400" dirty="0" smtClean="0">
                <a:solidFill>
                  <a:schemeClr val="bg1"/>
                </a:solidFill>
              </a:rPr>
              <a:t>/wiki/</a:t>
            </a:r>
            <a:r>
              <a:rPr lang="en-US" sz="2400" dirty="0" err="1" smtClean="0">
                <a:solidFill>
                  <a:schemeClr val="bg1"/>
                </a:solidFill>
              </a:rPr>
              <a:t>Platonic_solid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597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Making the Tetrahedron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tetrahedron is the first Platonic Solid and the simplest polyhedron made of four equilateral triangles</a:t>
            </a:r>
          </a:p>
          <a:p>
            <a:r>
              <a:rPr lang="en-US" dirty="0" smtClean="0"/>
              <a:t>Use 12 5.0cm yellow straws starting with a triangle</a:t>
            </a:r>
          </a:p>
          <a:p>
            <a:r>
              <a:rPr lang="en-US" dirty="0" smtClean="0"/>
              <a:t>4 faces, 6 edges, 4 vertices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080" y="3890963"/>
            <a:ext cx="2618416" cy="2286000"/>
          </a:xfrm>
          <a:prstGeom prst="rect">
            <a:avLst/>
          </a:prstGeom>
        </p:spPr>
      </p:pic>
      <p:sp>
        <p:nvSpPr>
          <p:cNvPr id="7" name="Striped Right Arrow 6"/>
          <p:cNvSpPr/>
          <p:nvPr/>
        </p:nvSpPr>
        <p:spPr>
          <a:xfrm>
            <a:off x="4800600" y="4327071"/>
            <a:ext cx="2090057" cy="1045029"/>
          </a:xfrm>
          <a:prstGeom prst="stripedRightArrow">
            <a:avLst/>
          </a:prstGeom>
          <a:solidFill>
            <a:srgbClr val="D01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390" y="4104105"/>
            <a:ext cx="2370598" cy="223787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762878" y="6311900"/>
            <a:ext cx="4165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/wiki/Tetrahedron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26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Making an Octahedron = 8 Sided Platonic Solid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octahedron is a square pyramid that extends in both directions</a:t>
            </a:r>
          </a:p>
          <a:p>
            <a:r>
              <a:rPr lang="en-US" dirty="0" smtClean="0"/>
              <a:t>Use 12 5.0cm yellow straws starting with a square</a:t>
            </a:r>
          </a:p>
          <a:p>
            <a:r>
              <a:rPr lang="en-US" dirty="0" smtClean="0"/>
              <a:t>8 faces, 12 edges, 6 vertices</a:t>
            </a:r>
            <a:endParaRPr lang="en-US" dirty="0"/>
          </a:p>
        </p:txBody>
      </p:sp>
      <p:pic>
        <p:nvPicPr>
          <p:cNvPr id="4" name="Picture 3" descr="ctahedron flat.sv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13" y="3658270"/>
            <a:ext cx="4260949" cy="2518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2976" y="3658270"/>
            <a:ext cx="2478505" cy="2478505"/>
          </a:xfrm>
          <a:prstGeom prst="rect">
            <a:avLst/>
          </a:prstGeom>
        </p:spPr>
      </p:pic>
      <p:sp>
        <p:nvSpPr>
          <p:cNvPr id="6" name="Striped Right Arrow 5"/>
          <p:cNvSpPr/>
          <p:nvPr/>
        </p:nvSpPr>
        <p:spPr>
          <a:xfrm>
            <a:off x="4800600" y="4327071"/>
            <a:ext cx="2090057" cy="1045029"/>
          </a:xfrm>
          <a:prstGeom prst="stripedRightArrow">
            <a:avLst/>
          </a:prstGeom>
          <a:solidFill>
            <a:srgbClr val="D01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099705" y="6242947"/>
            <a:ext cx="41311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/wiki/Octahedron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685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2A </a:t>
            </a:r>
            <a:r>
              <a:rPr lang="mr-IN" dirty="0" smtClean="0"/>
              <a:t>–</a:t>
            </a:r>
            <a:r>
              <a:rPr lang="en-US" dirty="0" smtClean="0"/>
              <a:t> Combine the Two Shapes</a:t>
            </a:r>
            <a:endParaRPr lang="en-US" dirty="0"/>
          </a:p>
        </p:txBody>
      </p:sp>
      <p:pic>
        <p:nvPicPr>
          <p:cNvPr id="4" name="Picture 2" descr="C:\Documents and Settings\Micronics\Mis documentos\Oscar\ESTRELLA MADRE 1\02TE-OC.jpg"/>
          <p:cNvPicPr>
            <a:picLocks noChangeAspect="1" noChangeArrowheads="1"/>
          </p:cNvPicPr>
          <p:nvPr/>
        </p:nvPicPr>
        <p:blipFill rotWithShape="1">
          <a:blip r:embed="rId2"/>
          <a:srcRect l="35022" t="32980" r="35289" b="38373"/>
          <a:stretch/>
        </p:blipFill>
        <p:spPr bwMode="auto">
          <a:xfrm>
            <a:off x="8306324" y="3013835"/>
            <a:ext cx="3227615" cy="311423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490" y="3331698"/>
            <a:ext cx="2478505" cy="24785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2038" y="1585450"/>
            <a:ext cx="117330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6 corners or vertices of the octahedron matches the 6 edges of the tetrahedron</a:t>
            </a:r>
          </a:p>
          <a:p>
            <a:r>
              <a:rPr lang="en-US" sz="2800" dirty="0" smtClean="0"/>
              <a:t>The magic begins! </a:t>
            </a:r>
          </a:p>
          <a:p>
            <a:r>
              <a:rPr lang="en-US" sz="2800" dirty="0" smtClean="0"/>
              <a:t>Tie the vertices of the octahedron to the straws with fishing line.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396" y="3572329"/>
            <a:ext cx="2370598" cy="2237874"/>
          </a:xfrm>
          <a:prstGeom prst="rect">
            <a:avLst/>
          </a:prstGeom>
        </p:spPr>
      </p:pic>
      <p:sp>
        <p:nvSpPr>
          <p:cNvPr id="8" name="Striped Right Arrow 7"/>
          <p:cNvSpPr/>
          <p:nvPr/>
        </p:nvSpPr>
        <p:spPr>
          <a:xfrm>
            <a:off x="3200401" y="4114799"/>
            <a:ext cx="1061357" cy="943430"/>
          </a:xfrm>
          <a:prstGeom prst="stripedRightArrow">
            <a:avLst/>
          </a:prstGeom>
          <a:solidFill>
            <a:srgbClr val="D01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triped Right Arrow 8"/>
          <p:cNvSpPr/>
          <p:nvPr/>
        </p:nvSpPr>
        <p:spPr>
          <a:xfrm>
            <a:off x="6847852" y="4114799"/>
            <a:ext cx="1061357" cy="943430"/>
          </a:xfrm>
          <a:prstGeom prst="stripedRightArrow">
            <a:avLst/>
          </a:prstGeom>
          <a:solidFill>
            <a:srgbClr val="D01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Create a Cube = 6 Sided Platonic Solid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cube is made of six square faces</a:t>
            </a:r>
          </a:p>
          <a:p>
            <a:r>
              <a:rPr lang="en-US" dirty="0" smtClean="0"/>
              <a:t>Use 12 7.7cm green straws starting with a square</a:t>
            </a:r>
          </a:p>
          <a:p>
            <a:r>
              <a:rPr lang="en-US" dirty="0"/>
              <a:t>6</a:t>
            </a:r>
            <a:r>
              <a:rPr lang="en-US" dirty="0" smtClean="0"/>
              <a:t> faces, 12 edges, 8 vertices</a:t>
            </a:r>
            <a:endParaRPr lang="en-US" dirty="0"/>
          </a:p>
        </p:txBody>
      </p:sp>
      <p:sp>
        <p:nvSpPr>
          <p:cNvPr id="7" name="Striped Right Arrow 6"/>
          <p:cNvSpPr/>
          <p:nvPr/>
        </p:nvSpPr>
        <p:spPr>
          <a:xfrm>
            <a:off x="4800600" y="4327071"/>
            <a:ext cx="2090057" cy="1045029"/>
          </a:xfrm>
          <a:prstGeom prst="stripedRightArrow">
            <a:avLst/>
          </a:prstGeom>
          <a:solidFill>
            <a:srgbClr val="D01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8111" y="3384777"/>
            <a:ext cx="2508235" cy="27921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3340" y="3450091"/>
            <a:ext cx="2192120" cy="28716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4812" y="5161300"/>
            <a:ext cx="21449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This 2D version of the </a:t>
            </a:r>
            <a:r>
              <a:rPr lang="en-US" sz="2000" smtClean="0"/>
              <a:t>shapes is known as the net</a:t>
            </a:r>
            <a:endParaRPr lang="en-US" sz="2000" dirty="0"/>
          </a:p>
        </p:txBody>
      </p:sp>
      <p:sp>
        <p:nvSpPr>
          <p:cNvPr id="8" name="Rectangle 7"/>
          <p:cNvSpPr/>
          <p:nvPr/>
        </p:nvSpPr>
        <p:spPr>
          <a:xfrm>
            <a:off x="3660394" y="6321768"/>
            <a:ext cx="34996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/wiki/Cube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20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3A </a:t>
            </a:r>
            <a:r>
              <a:rPr lang="mr-IN" dirty="0" smtClean="0"/>
              <a:t>–</a:t>
            </a:r>
            <a:r>
              <a:rPr lang="en-US" dirty="0" smtClean="0"/>
              <a:t> Combine the Third Shape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22038" y="1585450"/>
            <a:ext cx="110385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 corners or vertices of the tetrahedron matches 4 of the 8 vertices of the cube</a:t>
            </a:r>
          </a:p>
          <a:p>
            <a:r>
              <a:rPr lang="en-US" sz="2800" dirty="0" smtClean="0"/>
              <a:t>The magic continues! </a:t>
            </a:r>
            <a:endParaRPr lang="en-US" sz="2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9764" y="3215113"/>
            <a:ext cx="2508235" cy="2792186"/>
          </a:xfrm>
          <a:prstGeom prst="rect">
            <a:avLst/>
          </a:prstGeom>
        </p:spPr>
      </p:pic>
      <p:pic>
        <p:nvPicPr>
          <p:cNvPr id="9" name="Picture 2" descr="C:\Documents and Settings\Micronics\Mis documentos\Oscar\ESTRELLA MADRE 1\03TE-OC-HE.jpg"/>
          <p:cNvPicPr>
            <a:picLocks noChangeAspect="1" noChangeArrowheads="1"/>
          </p:cNvPicPr>
          <p:nvPr/>
        </p:nvPicPr>
        <p:blipFill>
          <a:blip r:embed="rId3"/>
          <a:srcRect l="29545" t="29545" r="30682" b="28409"/>
          <a:stretch>
            <a:fillRect/>
          </a:stretch>
        </p:blipFill>
        <p:spPr bwMode="auto">
          <a:xfrm>
            <a:off x="8428026" y="2839544"/>
            <a:ext cx="3351792" cy="3543323"/>
          </a:xfrm>
          <a:prstGeom prst="rect">
            <a:avLst/>
          </a:prstGeom>
          <a:noFill/>
        </p:spPr>
      </p:pic>
      <p:pic>
        <p:nvPicPr>
          <p:cNvPr id="10" name="Picture 2" descr="C:\Documents and Settings\Micronics\Mis documentos\Oscar\ESTRELLA MADRE 1\02TE-OC.jpg"/>
          <p:cNvPicPr>
            <a:picLocks noChangeAspect="1" noChangeArrowheads="1"/>
          </p:cNvPicPr>
          <p:nvPr/>
        </p:nvPicPr>
        <p:blipFill rotWithShape="1">
          <a:blip r:embed="rId4"/>
          <a:srcRect l="35663" t="33306" r="35267" b="38863"/>
          <a:stretch/>
        </p:blipFill>
        <p:spPr bwMode="auto">
          <a:xfrm>
            <a:off x="522038" y="3215113"/>
            <a:ext cx="2457699" cy="2352930"/>
          </a:xfrm>
          <a:prstGeom prst="rect">
            <a:avLst/>
          </a:prstGeom>
          <a:noFill/>
        </p:spPr>
      </p:pic>
      <p:sp>
        <p:nvSpPr>
          <p:cNvPr id="11" name="Striped Right Arrow 10"/>
          <p:cNvSpPr/>
          <p:nvPr/>
        </p:nvSpPr>
        <p:spPr>
          <a:xfrm>
            <a:off x="3184072" y="4065813"/>
            <a:ext cx="1061357" cy="943430"/>
          </a:xfrm>
          <a:prstGeom prst="stripedRightArrow">
            <a:avLst/>
          </a:prstGeom>
          <a:solidFill>
            <a:srgbClr val="D01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riped Right Arrow 11"/>
          <p:cNvSpPr/>
          <p:nvPr/>
        </p:nvSpPr>
        <p:spPr>
          <a:xfrm>
            <a:off x="7207080" y="4065813"/>
            <a:ext cx="1061357" cy="943430"/>
          </a:xfrm>
          <a:prstGeom prst="stripedRightArrow">
            <a:avLst/>
          </a:prstGeom>
          <a:solidFill>
            <a:srgbClr val="D01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1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Create a Dodecahedron = 12 Sided Platonic Solid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 dodecahedron is the fourth platonic solid made of twelve pentagons</a:t>
            </a:r>
          </a:p>
          <a:p>
            <a:r>
              <a:rPr lang="en-US" dirty="0" smtClean="0"/>
              <a:t>Use 30 5.0cm purple straws starting with a pentagon</a:t>
            </a:r>
          </a:p>
          <a:p>
            <a:r>
              <a:rPr lang="en-US" dirty="0" smtClean="0"/>
              <a:t>12 faces, 30 edges, 20 vertices</a:t>
            </a:r>
            <a:endParaRPr lang="en-US" dirty="0"/>
          </a:p>
        </p:txBody>
      </p:sp>
      <p:sp>
        <p:nvSpPr>
          <p:cNvPr id="7" name="Striped Right Arrow 6"/>
          <p:cNvSpPr/>
          <p:nvPr/>
        </p:nvSpPr>
        <p:spPr>
          <a:xfrm>
            <a:off x="4800600" y="4327071"/>
            <a:ext cx="2090057" cy="1045029"/>
          </a:xfrm>
          <a:prstGeom prst="stripedRightArrow">
            <a:avLst/>
          </a:prstGeom>
          <a:solidFill>
            <a:srgbClr val="D0169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7458" y="3846286"/>
            <a:ext cx="2551171" cy="24656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291629" y="3367608"/>
            <a:ext cx="2507893" cy="377526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07314" y="6311900"/>
            <a:ext cx="52101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https://</a:t>
            </a:r>
            <a:r>
              <a:rPr lang="en-US" dirty="0" err="1" smtClean="0"/>
              <a:t>en.wikipedia.org</a:t>
            </a:r>
            <a:r>
              <a:rPr lang="en-US" dirty="0" smtClean="0"/>
              <a:t>/wiki/</a:t>
            </a:r>
            <a:r>
              <a:rPr lang="en-US" dirty="0" err="1" smtClean="0"/>
              <a:t>Regular_dodecahedron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607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486</Words>
  <Application>Microsoft Macintosh PowerPoint</Application>
  <PresentationFormat>Widescreen</PresentationFormat>
  <Paragraphs>57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Calibri</vt:lpstr>
      <vt:lpstr>Calibri Light</vt:lpstr>
      <vt:lpstr>Mangal</vt:lpstr>
      <vt:lpstr>Arial</vt:lpstr>
      <vt:lpstr>Office Theme</vt:lpstr>
      <vt:lpstr>Creating and Combining Platonic Solids</vt:lpstr>
      <vt:lpstr>Creating Geometric Shapes</vt:lpstr>
      <vt:lpstr>PowerPoint Presentation</vt:lpstr>
      <vt:lpstr>1. Making the Tetrahedron</vt:lpstr>
      <vt:lpstr>2. Making an Octahedron = 8 Sided Platonic Solid</vt:lpstr>
      <vt:lpstr>2A – Combine the Two Shapes</vt:lpstr>
      <vt:lpstr>3. Create a Cube = 6 Sided Platonic Solid</vt:lpstr>
      <vt:lpstr>3A – Combine the Third Shape</vt:lpstr>
      <vt:lpstr>4. Create a Dodecahedron = 12 Sided Platonic Solid</vt:lpstr>
      <vt:lpstr>4A – Combine the Fourth Shape</vt:lpstr>
      <vt:lpstr>5. Create Great Icosahedron</vt:lpstr>
      <vt:lpstr>6. Icosahedron = 20 Sided Platonic Solid</vt:lpstr>
      <vt:lpstr>6a. Combine the Shapes</vt:lpstr>
      <vt:lpstr>7. Create Small Triambic Icosahedron</vt:lpstr>
      <vt:lpstr>Everyone Did It!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Sacred Geometry Class</dc:title>
  <dc:creator>Scott Kipp</dc:creator>
  <cp:lastModifiedBy>Scott Kipp</cp:lastModifiedBy>
  <cp:revision>17</cp:revision>
  <dcterms:created xsi:type="dcterms:W3CDTF">2019-03-28T17:07:13Z</dcterms:created>
  <dcterms:modified xsi:type="dcterms:W3CDTF">2019-03-29T14:32:57Z</dcterms:modified>
</cp:coreProperties>
</file>